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62" r:id="rId6"/>
    <p:sldId id="279" r:id="rId7"/>
    <p:sldId id="272" r:id="rId8"/>
    <p:sldId id="274" r:id="rId9"/>
    <p:sldId id="275" r:id="rId10"/>
    <p:sldId id="276" r:id="rId11"/>
    <p:sldId id="281" r:id="rId12"/>
    <p:sldId id="282" r:id="rId13"/>
    <p:sldId id="277" r:id="rId14"/>
    <p:sldId id="271" r:id="rId15"/>
    <p:sldId id="285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93AB52-C900-4413-B00F-E6CC625D6395}">
          <p14:sldIdLst>
            <p14:sldId id="256"/>
            <p14:sldId id="257"/>
            <p14:sldId id="258"/>
            <p14:sldId id="270"/>
            <p14:sldId id="262"/>
            <p14:sldId id="279"/>
            <p14:sldId id="272"/>
            <p14:sldId id="274"/>
            <p14:sldId id="275"/>
            <p14:sldId id="276"/>
            <p14:sldId id="281"/>
            <p14:sldId id="282"/>
          </p14:sldIdLst>
        </p14:section>
        <p14:section name="Lets dream" id="{69CBF845-CACE-46D3-BD16-C2CA7E7BCECD}">
          <p14:sldIdLst>
            <p14:sldId id="277"/>
          </p14:sldIdLst>
        </p14:section>
        <p14:section name="Suggestion" id="{E944A4B3-571A-45D5-BF70-EEFA10F18F52}">
          <p14:sldIdLst>
            <p14:sldId id="271"/>
            <p14:sldId id="285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102BB-3A9E-4930-BDF6-BC83B48DAC3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9B025-E1F0-470A-BB3F-2E9198C5C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9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B025-E1F0-470A-BB3F-2E9198C5C8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8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7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53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1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3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4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8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0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5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41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7DE6118-2437-4B30-8E3C-4D2BE6020583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55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75" y="742970"/>
            <a:ext cx="4806138" cy="1947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9532" y="3903624"/>
            <a:ext cx="8886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INSPIRING STUDENTS TO </a:t>
            </a:r>
          </a:p>
          <a:p>
            <a:pPr algn="ctr"/>
            <a:r>
              <a:rPr lang="en-US" sz="8000" b="1" dirty="0">
                <a:solidFill>
                  <a:srgbClr val="0070C0"/>
                </a:solidFill>
              </a:rPr>
              <a:t>STUDY IN NEPAL</a:t>
            </a:r>
          </a:p>
        </p:txBody>
      </p:sp>
    </p:spTree>
    <p:extLst>
      <p:ext uri="{BB962C8B-B14F-4D97-AF65-F5344CB8AC3E}">
        <p14:creationId xmlns:p14="http://schemas.microsoft.com/office/powerpoint/2010/main" val="34053465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778" y="532316"/>
            <a:ext cx="7480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Asian Countries Offering 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International Degrees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16444"/>
              </p:ext>
            </p:extLst>
          </p:nvPr>
        </p:nvGraphicFramePr>
        <p:xfrm>
          <a:off x="1292412" y="2037478"/>
          <a:ext cx="239208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MALAYSIA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SINGAPORE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THAILAND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HONGKONG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BANGLADESH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PHILIPPINES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VIETNAM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INDONESIA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DUBAI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SRILANKA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01" y="698346"/>
            <a:ext cx="2112264" cy="9913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5250" y="2552247"/>
            <a:ext cx="6001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India has recently announced to  invite world class universities to delivery courses in India.</a:t>
            </a:r>
          </a:p>
        </p:txBody>
      </p:sp>
    </p:spTree>
    <p:extLst>
      <p:ext uri="{BB962C8B-B14F-4D97-AF65-F5344CB8AC3E}">
        <p14:creationId xmlns:p14="http://schemas.microsoft.com/office/powerpoint/2010/main" val="182327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5362" y="-4572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1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1412" y="-242048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06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7662672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Lets together dream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New Nepal BY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982570"/>
            <a:ext cx="8993930" cy="2194548"/>
          </a:xfrm>
        </p:spPr>
        <p:txBody>
          <a:bodyPr>
            <a:normAutofit/>
          </a:bodyPr>
          <a:lstStyle/>
          <a:p>
            <a:pPr marL="90488" indent="-90488">
              <a:buFont typeface="Wingdings" panose="05000000000000000000" pitchFamily="2" charset="2"/>
              <a:buChar char="q"/>
            </a:pPr>
            <a:r>
              <a:rPr lang="en-US" sz="3200" dirty="0"/>
              <a:t> DESTINATION OF WORLD CLASS UNIVERSITIES</a:t>
            </a:r>
          </a:p>
          <a:p>
            <a:pPr marL="90488" indent="-90488">
              <a:buFont typeface="Wingdings" panose="05000000000000000000" pitchFamily="2" charset="2"/>
              <a:buChar char="q"/>
            </a:pPr>
            <a:r>
              <a:rPr lang="en-US" sz="3200" dirty="0"/>
              <a:t> BRING 10,000 STUDENTS FROM ASIA</a:t>
            </a:r>
          </a:p>
          <a:p>
            <a:pPr marL="90488" indent="-90488">
              <a:buFont typeface="Wingdings" panose="05000000000000000000" pitchFamily="2" charset="2"/>
              <a:buChar char="q"/>
            </a:pPr>
            <a:r>
              <a:rPr lang="en-US" sz="3200" dirty="0"/>
              <a:t> STRONG BUILT OF EDUCATION TOURISM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644" y="293135"/>
            <a:ext cx="2497273" cy="11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9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1175" indent="-511175">
              <a:buFont typeface="Courier New" panose="02070309020205020404" pitchFamily="49" charset="0"/>
              <a:buChar char="o"/>
            </a:pPr>
            <a:r>
              <a:rPr lang="en-US" sz="2800" dirty="0"/>
              <a:t>Approve or disapprove any new course applied within a time frame (may be 1 year).</a:t>
            </a:r>
          </a:p>
          <a:p>
            <a:pPr marL="511175" indent="-511175">
              <a:buFont typeface="Courier New" panose="02070309020205020404" pitchFamily="49" charset="0"/>
              <a:buChar char="o"/>
            </a:pPr>
            <a:r>
              <a:rPr lang="en-US" sz="2800" dirty="0"/>
              <a:t>Renew all the institutions as soon as possible.</a:t>
            </a:r>
          </a:p>
          <a:p>
            <a:pPr marL="511175" indent="-511175">
              <a:buFont typeface="Courier New" panose="02070309020205020404" pitchFamily="49" charset="0"/>
              <a:buChar char="o"/>
            </a:pPr>
            <a:r>
              <a:rPr lang="en-US" sz="2800" dirty="0"/>
              <a:t>Facilitate to the colleges in providing approval of foreign dollar exchange to remit students registration and exam fees on time.</a:t>
            </a:r>
          </a:p>
          <a:p>
            <a:pPr marL="511175" indent="-511175">
              <a:buFont typeface="Courier New" panose="02070309020205020404" pitchFamily="49" charset="0"/>
              <a:buChar char="o"/>
            </a:pPr>
            <a:r>
              <a:rPr lang="en-US" sz="2800" dirty="0"/>
              <a:t>To add “QS Ranking” besides the “Time Higher Education” and “</a:t>
            </a:r>
            <a:r>
              <a:rPr lang="en-US" sz="2800" dirty="0" err="1"/>
              <a:t>Sanghai</a:t>
            </a:r>
            <a:r>
              <a:rPr lang="en-US" sz="2800" dirty="0"/>
              <a:t> Ranking” to verify the university ranking to deliver courses in Nepal.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24128" y="244876"/>
            <a:ext cx="8101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FEW Suggestions and recommendations from </a:t>
            </a:r>
            <a:r>
              <a:rPr lang="en-US" sz="4000" b="1" dirty="0" err="1">
                <a:solidFill>
                  <a:srgbClr val="C00000"/>
                </a:solidFill>
              </a:rPr>
              <a:t>IEPAN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To Ministry of Education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12" y="701099"/>
            <a:ext cx="2112264" cy="9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82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FEW Suggestions and recommendations from </a:t>
            </a:r>
            <a:r>
              <a:rPr lang="en-US" sz="5400" b="1" dirty="0" err="1">
                <a:solidFill>
                  <a:srgbClr val="C00000"/>
                </a:solidFill>
              </a:rPr>
              <a:t>IEPAN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br>
              <a:rPr lang="en-US" sz="5400" b="1" dirty="0">
                <a:solidFill>
                  <a:srgbClr val="C00000"/>
                </a:solidFill>
              </a:rPr>
            </a:br>
            <a:r>
              <a:rPr lang="en-US" sz="5400" b="1" dirty="0">
                <a:solidFill>
                  <a:srgbClr val="C00000"/>
                </a:solidFill>
              </a:rPr>
              <a:t>To Ministry of Education</a:t>
            </a:r>
            <a:br>
              <a:rPr lang="en-US" sz="5400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1175" indent="-511175">
              <a:buFont typeface="Courier New" panose="02070309020205020404" pitchFamily="49" charset="0"/>
              <a:buChar char="o"/>
            </a:pPr>
            <a:r>
              <a:rPr lang="en-US" sz="2800" dirty="0"/>
              <a:t>To strictly follow the International college directives by all parties.</a:t>
            </a:r>
          </a:p>
          <a:p>
            <a:pPr marL="511175" indent="-511175">
              <a:buFont typeface="Courier New" panose="02070309020205020404" pitchFamily="49" charset="0"/>
              <a:buChar char="o"/>
            </a:pPr>
            <a:r>
              <a:rPr lang="en-US" sz="2800" dirty="0"/>
              <a:t>Facilitate in the visa application and processing of international students who are willing to study in Nepal.</a:t>
            </a:r>
          </a:p>
          <a:p>
            <a:pPr marL="511175" indent="-511175">
              <a:buFont typeface="Courier New" panose="02070309020205020404" pitchFamily="49" charset="0"/>
              <a:buChar char="o"/>
            </a:pPr>
            <a:r>
              <a:rPr lang="en-US" sz="2800" dirty="0"/>
              <a:t>Help </a:t>
            </a:r>
            <a:r>
              <a:rPr lang="en-US" sz="2800" dirty="0" err="1"/>
              <a:t>IEPAN</a:t>
            </a:r>
            <a:r>
              <a:rPr lang="en-US" sz="2800" dirty="0"/>
              <a:t> promote “Study in Nepal” campaign by formation of a committee inside the Ministry of Education.</a:t>
            </a:r>
          </a:p>
          <a:p>
            <a:pPr marL="511175" indent="-511175">
              <a:buFont typeface="Courier New" panose="02070309020205020404" pitchFamily="49" charset="0"/>
              <a:buChar char="o"/>
            </a:pPr>
            <a:r>
              <a:rPr lang="en-US" sz="2800" dirty="0"/>
              <a:t>Allow </a:t>
            </a:r>
            <a:r>
              <a:rPr lang="en-US" sz="2800" dirty="0" err="1"/>
              <a:t>IEPAN</a:t>
            </a:r>
            <a:r>
              <a:rPr lang="en-US" sz="2800" dirty="0"/>
              <a:t> to use Ministry of Education logo to promote “Study in Nepal”.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53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27" y="3742110"/>
            <a:ext cx="3151452" cy="1479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95" y="1578449"/>
            <a:ext cx="5084603" cy="21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8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872984" cy="859536"/>
          </a:xfrm>
        </p:spPr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C00000"/>
                </a:solidFill>
              </a:rPr>
              <a:t>IEPAN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01368"/>
            <a:ext cx="10085832" cy="4251960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</a:rPr>
              <a:t>IEPAN stands for “International Education Providers’ Association of Nepal” 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</a:rPr>
              <a:t>IEPAN was registered with District Administration Office, Kathmandu, as an Association.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</a:rPr>
              <a:t>It was registered on March 2014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</a:rPr>
              <a:t>Now we are 32 members in the association 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68" y="553956"/>
            <a:ext cx="2112264" cy="9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6232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3544"/>
          </a:xfrm>
        </p:spPr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C00000"/>
                </a:solidFill>
              </a:rPr>
              <a:t>Vision and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5920"/>
            <a:ext cx="9601200" cy="507492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3500" b="1" dirty="0">
                <a:solidFill>
                  <a:srgbClr val="C00000"/>
                </a:solidFill>
              </a:rPr>
              <a:t>Vision</a:t>
            </a:r>
          </a:p>
          <a:p>
            <a:pPr algn="just" fontAlgn="base"/>
            <a:r>
              <a:rPr lang="en-US" sz="3200" dirty="0">
                <a:solidFill>
                  <a:srgbClr val="002060"/>
                </a:solidFill>
              </a:rPr>
              <a:t>Promoting WORLD CLASS UNIVERSITIES in Nepal and develop Nepal as study destination in Asia.</a:t>
            </a:r>
          </a:p>
          <a:p>
            <a:pPr marL="0" indent="0" fontAlgn="base">
              <a:buNone/>
            </a:pPr>
            <a:r>
              <a:rPr lang="en-US" sz="3500" b="1" dirty="0">
                <a:solidFill>
                  <a:srgbClr val="C00000"/>
                </a:solidFill>
              </a:rPr>
              <a:t>Mission</a:t>
            </a:r>
          </a:p>
          <a:p>
            <a:pPr algn="just" fontAlgn="base"/>
            <a:r>
              <a:rPr lang="en-US" sz="3200" dirty="0">
                <a:solidFill>
                  <a:srgbClr val="002060"/>
                </a:solidFill>
              </a:rPr>
              <a:t>To promote “Study in Nepal” for Asia and bring international students to Nepal for study.</a:t>
            </a:r>
          </a:p>
          <a:p>
            <a:pPr algn="just" fontAlgn="base"/>
            <a:r>
              <a:rPr lang="en-US" sz="3200" dirty="0">
                <a:solidFill>
                  <a:srgbClr val="002060"/>
                </a:solidFill>
              </a:rPr>
              <a:t>To increase remittance in Nepal through education tourism.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72" y="199254"/>
            <a:ext cx="2112264" cy="9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07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26" y="521639"/>
            <a:ext cx="9347454" cy="57614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0613" y="827547"/>
            <a:ext cx="8140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Number of students studying abroad.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72" y="190110"/>
            <a:ext cx="2112264" cy="9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9442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04" y="2276856"/>
            <a:ext cx="9601200" cy="214059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Total no of affiliated colleges in Nepal: 95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Total number of students presently studying in foreign affiliated colleges in Nepal: </a:t>
            </a:r>
            <a:r>
              <a:rPr lang="en-US" sz="3200" b="1" dirty="0">
                <a:solidFill>
                  <a:schemeClr val="tx1"/>
                </a:solidFill>
              </a:rPr>
              <a:t>approx. 50,000/-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72" y="126102"/>
            <a:ext cx="2112264" cy="991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0744" y="475488"/>
            <a:ext cx="8101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</a:rPr>
              <a:t>International Colleges and Student Number</a:t>
            </a:r>
          </a:p>
        </p:txBody>
      </p:sp>
    </p:spTree>
    <p:extLst>
      <p:ext uri="{BB962C8B-B14F-4D97-AF65-F5344CB8AC3E}">
        <p14:creationId xmlns:p14="http://schemas.microsoft.com/office/powerpoint/2010/main" val="397240379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430460" cy="149961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Current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024" lvl="1" indent="-268288"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800" dirty="0"/>
              <a:t>Delays in dollar  exchange approval from Ministry of Education and Nepal </a:t>
            </a:r>
            <a:r>
              <a:rPr lang="en-US" sz="2800" dirty="0" err="1"/>
              <a:t>Rastra</a:t>
            </a:r>
            <a:r>
              <a:rPr lang="en-US" sz="2800" dirty="0"/>
              <a:t> Bank.</a:t>
            </a:r>
          </a:p>
          <a:p>
            <a:pPr marL="442024" lvl="1" indent="-268288"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800" dirty="0"/>
              <a:t>Delays in the license renewal of the current colleges.</a:t>
            </a:r>
          </a:p>
          <a:p>
            <a:pPr marL="442024" lvl="1" indent="-268288"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800" dirty="0"/>
              <a:t>Delays in approval the change of course and place.</a:t>
            </a:r>
          </a:p>
          <a:p>
            <a:pPr marL="442024" lvl="1" indent="-268288"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800" dirty="0"/>
              <a:t>Negative rumors, suggestions and mindset of local authorities about colleges offering international course.</a:t>
            </a:r>
          </a:p>
          <a:p>
            <a:pPr marL="268288" indent="-268288">
              <a:buFont typeface="Wingdings" panose="05000000000000000000" pitchFamily="2" charset="2"/>
              <a:buChar char="v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37" y="698346"/>
            <a:ext cx="2112264" cy="9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7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5275" indent="-277813">
              <a:buFont typeface="Wingdings" panose="05000000000000000000" pitchFamily="2" charset="2"/>
              <a:buChar char="Ø"/>
            </a:pPr>
            <a:r>
              <a:rPr lang="en-US" sz="2800" dirty="0"/>
              <a:t>Most students who went to India, Malaysia and some Asian countries for studying International Bachelor and Master in IT, Business and hospitality have significantly decreased saving countries revenue.</a:t>
            </a:r>
          </a:p>
          <a:p>
            <a:pPr marL="295275" indent="-277813">
              <a:buFont typeface="Wingdings" panose="05000000000000000000" pitchFamily="2" charset="2"/>
              <a:buChar char="Ø"/>
            </a:pPr>
            <a:r>
              <a:rPr lang="en-US" sz="2800" dirty="0"/>
              <a:t>Recognizing Nepal as destination for world class universities and education.</a:t>
            </a:r>
          </a:p>
          <a:p>
            <a:pPr marL="295275" indent="-277813">
              <a:buFont typeface="Wingdings" panose="05000000000000000000" pitchFamily="2" charset="2"/>
              <a:buChar char="Ø"/>
            </a:pPr>
            <a:r>
              <a:rPr lang="en-US" sz="2800" dirty="0"/>
              <a:t>CONTRIBUTING in Education Tourism.</a:t>
            </a:r>
          </a:p>
          <a:p>
            <a:pPr marL="295275" indent="-277813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83203" y="685800"/>
            <a:ext cx="8101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C00000"/>
                </a:solidFill>
              </a:rPr>
              <a:t>IEPAN</a:t>
            </a:r>
            <a:r>
              <a:rPr lang="en-US" sz="4400" b="1" u="sng" dirty="0">
                <a:solidFill>
                  <a:srgbClr val="C00000"/>
                </a:solidFill>
              </a:rPr>
              <a:t> CONTRIBUTION TO NEPAL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72" y="190110"/>
            <a:ext cx="2112264" cy="9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9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8200554" cy="149961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ATTRACTION OF NEPAL FOR ASIAN STUDENTS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/>
              <a:t>Nepal offers world class university courses for Asian students.</a:t>
            </a:r>
          </a:p>
          <a:p>
            <a:pPr>
              <a:buFontTx/>
              <a:buChar char="-"/>
            </a:pPr>
            <a:r>
              <a:rPr lang="en-US" sz="2800" dirty="0"/>
              <a:t>Fees are affordable in compared to other Asian countries offering international degrees.</a:t>
            </a:r>
          </a:p>
          <a:p>
            <a:pPr>
              <a:buFontTx/>
              <a:buChar char="-"/>
            </a:pPr>
            <a:r>
              <a:rPr lang="en-US" sz="2800" dirty="0"/>
              <a:t>GOOD WEATHER</a:t>
            </a:r>
          </a:p>
          <a:p>
            <a:pPr>
              <a:buFontTx/>
              <a:buChar char="-"/>
            </a:pPr>
            <a:r>
              <a:rPr lang="en-US" sz="2800" dirty="0"/>
              <a:t>Good life style and open society in South Asia.</a:t>
            </a:r>
          </a:p>
          <a:p>
            <a:pPr>
              <a:buFontTx/>
              <a:buChar char="-"/>
            </a:pPr>
            <a:r>
              <a:rPr lang="en-US" sz="2800" dirty="0"/>
              <a:t>Beautiful country with hill and mountains to explore during studies.</a:t>
            </a:r>
          </a:p>
          <a:p>
            <a:pPr>
              <a:buFontTx/>
              <a:buChar char="-"/>
            </a:pPr>
            <a:r>
              <a:rPr lang="en-US" sz="2800" dirty="0"/>
              <a:t>Safer place to study and learn.</a:t>
            </a:r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01" y="698346"/>
            <a:ext cx="2112264" cy="9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5591" y="853435"/>
            <a:ext cx="8101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</a:rPr>
              <a:t>IEPAN</a:t>
            </a:r>
            <a:r>
              <a:rPr lang="en-US" sz="4400" b="1" dirty="0">
                <a:solidFill>
                  <a:srgbClr val="C00000"/>
                </a:solidFill>
              </a:rPr>
              <a:t> PLANS to promote 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“Study in Nepal” and numbers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62590"/>
              </p:ext>
            </p:extLst>
          </p:nvPr>
        </p:nvGraphicFramePr>
        <p:xfrm>
          <a:off x="956236" y="2656042"/>
          <a:ext cx="986864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1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International</a:t>
                      </a:r>
                      <a:r>
                        <a:rPr lang="en-US" baseline="0" dirty="0"/>
                        <a:t> student number per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 per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Approx</a:t>
                      </a:r>
                      <a:r>
                        <a:rPr lang="en-US" dirty="0"/>
                        <a:t> Inward</a:t>
                      </a:r>
                      <a:r>
                        <a:rPr lang="en-US" baseline="0" dirty="0"/>
                        <a:t> Remittance per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</a:t>
                      </a:r>
                      <a:r>
                        <a:rPr lang="en-US" dirty="0" err="1"/>
                        <a:t>Nrs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1,000/-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$4000/year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$40,00,000/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Nrs</a:t>
                      </a:r>
                      <a:r>
                        <a:rPr lang="en-US" dirty="0"/>
                        <a:t>.</a:t>
                      </a:r>
                      <a:r>
                        <a:rPr lang="en-US" baseline="0" dirty="0"/>
                        <a:t> 50 </a:t>
                      </a:r>
                      <a:r>
                        <a:rPr lang="en-US" baseline="0" dirty="0" err="1"/>
                        <a:t>crore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3,000/-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$4000/year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$1,20,00,000/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Nrs</a:t>
                      </a:r>
                      <a:r>
                        <a:rPr lang="en-US" dirty="0"/>
                        <a:t>. 1 Arab,</a:t>
                      </a:r>
                      <a:r>
                        <a:rPr lang="en-US" baseline="0" dirty="0"/>
                        <a:t> 20 </a:t>
                      </a:r>
                      <a:r>
                        <a:rPr lang="en-US" baseline="0" dirty="0" err="1"/>
                        <a:t>crore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5,000/-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$ 4000/year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$2,00,00,000/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Nrs</a:t>
                      </a:r>
                      <a:r>
                        <a:rPr lang="en-US" dirty="0"/>
                        <a:t>.</a:t>
                      </a:r>
                      <a:r>
                        <a:rPr lang="en-US" baseline="0" dirty="0"/>
                        <a:t> 2 Arab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10,000/-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$ 5000/year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$5,00,00,000/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Nrs</a:t>
                      </a:r>
                      <a:r>
                        <a:rPr lang="en-US" dirty="0"/>
                        <a:t>. 5 Arab.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01" y="698346"/>
            <a:ext cx="2112264" cy="991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1635" y="5096435"/>
            <a:ext cx="9776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Besides students, parents and relatives of students visit Nepal to promote Tourism and bring significant revenue to Nepal.</a:t>
            </a:r>
          </a:p>
        </p:txBody>
      </p:sp>
    </p:spTree>
    <p:extLst>
      <p:ext uri="{BB962C8B-B14F-4D97-AF65-F5344CB8AC3E}">
        <p14:creationId xmlns:p14="http://schemas.microsoft.com/office/powerpoint/2010/main" val="2230264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5083</TotalTime>
  <Words>581</Words>
  <Application>Microsoft Office PowerPoint</Application>
  <PresentationFormat>Widescreen</PresentationFormat>
  <Paragraphs>91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Integral</vt:lpstr>
      <vt:lpstr>PowerPoint Presentation</vt:lpstr>
      <vt:lpstr>IEPAN</vt:lpstr>
      <vt:lpstr>Vision and Mission</vt:lpstr>
      <vt:lpstr>PowerPoint Presentation</vt:lpstr>
      <vt:lpstr>Total no of affiliated colleges in Nepal: 95  Total number of students presently studying in foreign affiliated colleges in Nepal: approx. 50,000/-</vt:lpstr>
      <vt:lpstr>Current issues</vt:lpstr>
      <vt:lpstr>PowerPoint Presentation</vt:lpstr>
      <vt:lpstr>ATTRACTION OF NEPAL FOR ASIAN STUDENTS</vt:lpstr>
      <vt:lpstr>PowerPoint Presentation</vt:lpstr>
      <vt:lpstr>PowerPoint Presentation</vt:lpstr>
      <vt:lpstr>PowerPoint Presentation</vt:lpstr>
      <vt:lpstr>PowerPoint Presentation</vt:lpstr>
      <vt:lpstr>Lets together dream New Nepal BY 2025</vt:lpstr>
      <vt:lpstr>PowerPoint Presentation</vt:lpstr>
      <vt:lpstr>FEW Suggestions and recommendations from IEPAN  To Ministry of Education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Iepan</dc:title>
  <dc:creator>default</dc:creator>
  <cp:lastModifiedBy>Bigyan Softed</cp:lastModifiedBy>
  <cp:revision>287</cp:revision>
  <dcterms:created xsi:type="dcterms:W3CDTF">2018-07-10T10:31:35Z</dcterms:created>
  <dcterms:modified xsi:type="dcterms:W3CDTF">2023-07-20T16:16:53Z</dcterms:modified>
</cp:coreProperties>
</file>